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4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D.SANTIAGO RAMÓN Y CAJAL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5105400"/>
            <a:ext cx="6400800" cy="1752600"/>
          </a:xfrm>
        </p:spPr>
        <p:txBody>
          <a:bodyPr>
            <a:normAutofit/>
          </a:bodyPr>
          <a:lstStyle/>
          <a:p>
            <a:r>
              <a:rPr lang="es-ES" sz="1600" dirty="0" smtClean="0"/>
              <a:t>REALIZADO POR CPI RAMÓN Y CAJAL DE AYERBE</a:t>
            </a:r>
            <a:endParaRPr lang="es-ES" sz="1600" dirty="0"/>
          </a:p>
        </p:txBody>
      </p:sp>
      <p:pic>
        <p:nvPicPr>
          <p:cNvPr id="1026" name="Picture 2" descr="C:\Users\porta_000\Desktop\ramon_y_caj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060848"/>
            <a:ext cx="2808312" cy="22407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9600" dirty="0" smtClean="0">
                <a:solidFill>
                  <a:srgbClr val="FF0000"/>
                </a:solidFill>
              </a:rPr>
              <a:t>H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4005064"/>
            <a:ext cx="6400800" cy="2497832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NOMBRE </a:t>
            </a:r>
            <a:r>
              <a:rPr lang="es-ES" dirty="0" smtClean="0"/>
              <a:t>DE LAS CÁTEDRAS QUE OCUPÓ EN </a:t>
            </a:r>
            <a:r>
              <a:rPr lang="es-ES" dirty="0" smtClean="0"/>
              <a:t> </a:t>
            </a:r>
            <a:r>
              <a:rPr lang="es-ES" dirty="0" smtClean="0"/>
              <a:t>LAS UNIVERSIDADES DE BARCELONA Y MADRID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</a:t>
            </a:r>
            <a:r>
              <a:rPr lang="es-ES" dirty="0" smtClean="0"/>
              <a:t>POR</a:t>
            </a:r>
            <a:br>
              <a:rPr lang="es-ES" dirty="0" smtClean="0"/>
            </a:br>
            <a:r>
              <a:rPr lang="es-ES" dirty="0" smtClean="0"/>
              <a:t>   </a:t>
            </a:r>
            <a:r>
              <a:rPr lang="es-ES" sz="9600" dirty="0" smtClean="0">
                <a:solidFill>
                  <a:srgbClr val="FF0000"/>
                </a:solidFill>
              </a:rPr>
              <a:t>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 anchor="ctr"/>
          <a:lstStyle/>
          <a:p>
            <a:pPr algn="just">
              <a:buNone/>
            </a:pPr>
            <a:r>
              <a:rPr lang="es-ES" dirty="0" smtClean="0"/>
              <a:t>	NOMBRE </a:t>
            </a:r>
            <a:r>
              <a:rPr lang="es-ES" dirty="0" smtClean="0"/>
              <a:t>DE LA FUNDACIÓN QUE EL REY ALFONSO XIII AUTORIZÓ A CREAR Y A LA QUE DEDICÓ ESFUERZOS HASTA SU </a:t>
            </a:r>
            <a:r>
              <a:rPr lang="es-ES" dirty="0" smtClean="0"/>
              <a:t>MUERTE.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808311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9600" dirty="0" smtClean="0">
                <a:solidFill>
                  <a:srgbClr val="FF0000"/>
                </a:solidFill>
              </a:rPr>
              <a:t>J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633736"/>
          </a:xfrm>
        </p:spPr>
        <p:txBody>
          <a:bodyPr/>
          <a:lstStyle/>
          <a:p>
            <a:pPr algn="just"/>
            <a:r>
              <a:rPr lang="es-ES" dirty="0" smtClean="0"/>
              <a:t>LUGAR DONDE LE MANDA SU PADRE INTERNO POR SER MAL ESTUDIANTE</a:t>
            </a:r>
            <a:r>
              <a:rPr lang="es-ES" dirty="0" smtClean="0"/>
              <a:t>. ESCOLAPIOS </a:t>
            </a:r>
            <a:r>
              <a:rPr lang="es-ES" dirty="0" smtClean="0"/>
              <a:t>DE ...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9600" dirty="0" smtClean="0">
                <a:solidFill>
                  <a:srgbClr val="FF0000"/>
                </a:solidFill>
              </a:rPr>
              <a:t>K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2088232"/>
          </a:xfrm>
        </p:spPr>
        <p:txBody>
          <a:bodyPr>
            <a:normAutofit/>
          </a:bodyPr>
          <a:lstStyle/>
          <a:p>
            <a:r>
              <a:rPr lang="es-ES" dirty="0" smtClean="0"/>
              <a:t>SUS TRABAJOS SOBRE NEUROCIENCIA FUERON DIFUNDIDOS POR EUROPA POR UN AMIGO ANATOMISTA , ALBERT VON 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</a:t>
            </a:r>
            <a:r>
              <a:rPr lang="es-ES" sz="9600" dirty="0" smtClean="0">
                <a:solidFill>
                  <a:srgbClr val="FF0000"/>
                </a:solidFill>
              </a:rPr>
              <a:t>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/>
          <a:lstStyle/>
          <a:p>
            <a:pPr algn="ctr">
              <a:buNone/>
            </a:pPr>
            <a:r>
              <a:rPr lang="es-ES" dirty="0" smtClean="0"/>
              <a:t>NOMBRE DE LA LOCALIDAD DE NACIMIENTO </a:t>
            </a:r>
            <a:r>
              <a:rPr lang="es-ES" dirty="0" smtClean="0"/>
              <a:t>DE SUS </a:t>
            </a:r>
            <a:r>
              <a:rPr lang="es-ES" dirty="0" smtClean="0"/>
              <a:t>PADRES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</a:t>
            </a:r>
            <a:r>
              <a:rPr lang="es-ES" sz="9600" dirty="0" smtClean="0">
                <a:solidFill>
                  <a:srgbClr val="FF0000"/>
                </a:solidFill>
              </a:rPr>
              <a:t>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/>
          <a:lstStyle/>
          <a:p>
            <a:pPr algn="ctr">
              <a:buNone/>
            </a:pPr>
            <a:r>
              <a:rPr lang="es-ES" dirty="0" smtClean="0"/>
              <a:t>	APARATO </a:t>
            </a:r>
            <a:r>
              <a:rPr lang="es-ES" dirty="0" smtClean="0"/>
              <a:t>QUE UTILIZABA PARA SUS INVESTIGACIONES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</a:t>
            </a:r>
            <a:r>
              <a:rPr lang="es-ES" dirty="0" smtClean="0"/>
              <a:t>POR</a:t>
            </a:r>
            <a:br>
              <a:rPr lang="es-ES" dirty="0" smtClean="0"/>
            </a:br>
            <a:r>
              <a:rPr lang="es-ES" dirty="0" smtClean="0"/>
              <a:t>   </a:t>
            </a:r>
            <a:r>
              <a:rPr lang="es-ES" sz="9600" dirty="0" smtClean="0">
                <a:solidFill>
                  <a:srgbClr val="FF0000"/>
                </a:solidFill>
              </a:rPr>
              <a:t>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s-ES" dirty="0" smtClean="0"/>
              <a:t>PREMIO QUE RECIBIÓ EN 1906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CONTIENE LA</a:t>
            </a:r>
            <a:br>
              <a:rPr lang="es-ES" dirty="0" smtClean="0"/>
            </a:br>
            <a:r>
              <a:rPr lang="es-ES" dirty="0" smtClean="0"/>
              <a:t>   </a:t>
            </a:r>
            <a:r>
              <a:rPr lang="es-ES" sz="9600" dirty="0" smtClean="0">
                <a:solidFill>
                  <a:srgbClr val="FF0000"/>
                </a:solidFill>
              </a:rPr>
              <a:t>Ñ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 anchor="ctr"/>
          <a:lstStyle/>
          <a:p>
            <a:pPr algn="ctr">
              <a:buNone/>
            </a:pPr>
            <a:r>
              <a:rPr lang="es-ES" dirty="0" smtClean="0"/>
              <a:t>GENTILICIO.</a:t>
            </a:r>
          </a:p>
          <a:p>
            <a:pPr algn="ctr">
              <a:buNone/>
            </a:pPr>
            <a:r>
              <a:rPr lang="es-ES" dirty="0" smtClean="0"/>
              <a:t>FUE EL PRIMER ………. EN OBTENER LA DISTINCIÓN EN CIENCIA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</a:t>
            </a:r>
            <a:r>
              <a:rPr lang="es-ES" dirty="0" smtClean="0"/>
              <a:t>POR</a:t>
            </a:r>
            <a:br>
              <a:rPr lang="es-ES" dirty="0" smtClean="0"/>
            </a:br>
            <a:r>
              <a:rPr lang="es-ES" dirty="0" smtClean="0"/>
              <a:t>   </a:t>
            </a:r>
            <a:r>
              <a:rPr lang="es-ES" sz="9600" dirty="0" smtClean="0">
                <a:solidFill>
                  <a:srgbClr val="FF0000"/>
                </a:solidFill>
              </a:rPr>
              <a:t>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 anchor="ctr"/>
          <a:lstStyle/>
          <a:p>
            <a:pPr algn="ctr">
              <a:buNone/>
            </a:pPr>
            <a:r>
              <a:rPr lang="es-ES" dirty="0" smtClean="0"/>
              <a:t>MES DE SU FALLECIMIENTO EN 1934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</a:t>
            </a:r>
            <a:r>
              <a:rPr lang="es-ES" sz="9600" dirty="0" smtClean="0">
                <a:solidFill>
                  <a:srgbClr val="FF0000"/>
                </a:solidFill>
              </a:rPr>
              <a:t>P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/>
          <a:lstStyle/>
          <a:p>
            <a:pPr algn="ctr">
              <a:buNone/>
            </a:pPr>
            <a:r>
              <a:rPr lang="es-ES" dirty="0" smtClean="0"/>
              <a:t>LUGAR DE SU NACIMIENTO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orta_000\Desktop\Rosco-para-reto-de-lec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88840"/>
            <a:ext cx="4436187" cy="4427314"/>
          </a:xfrm>
          <a:prstGeom prst="rect">
            <a:avLst/>
          </a:prstGeom>
          <a:noFill/>
        </p:spPr>
      </p:pic>
      <p:pic>
        <p:nvPicPr>
          <p:cNvPr id="3075" name="Picture 3" descr="C:\Users\porta_000\Desktop\pasapalabra_títu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32656"/>
            <a:ext cx="288032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CONTIENE LA </a:t>
            </a:r>
            <a:br>
              <a:rPr lang="es-ES" dirty="0" smtClean="0"/>
            </a:br>
            <a:r>
              <a:rPr lang="es-ES" dirty="0" smtClean="0"/>
              <a:t>  </a:t>
            </a:r>
            <a:r>
              <a:rPr lang="es-ES" sz="9600" dirty="0" smtClean="0">
                <a:solidFill>
                  <a:srgbClr val="FF0000"/>
                </a:solidFill>
              </a:rPr>
              <a:t>Q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	SER </a:t>
            </a:r>
            <a:r>
              <a:rPr lang="es-ES" dirty="0" smtClean="0"/>
              <a:t>VIVO QUE TRASMITE EL PALUDISMO, ENFERMEDAD CON LA QUE ESTUVO MUY EN CONTACTO E INCLUSO </a:t>
            </a:r>
            <a:r>
              <a:rPr lang="es-ES" dirty="0" smtClean="0"/>
              <a:t>PADECIÓ.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</a:t>
            </a:r>
            <a:r>
              <a:rPr lang="es-ES" sz="9600" dirty="0" smtClean="0">
                <a:solidFill>
                  <a:srgbClr val="FF0000"/>
                </a:solidFill>
              </a:rPr>
              <a:t>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 anchor="ctr"/>
          <a:lstStyle/>
          <a:p>
            <a:pPr algn="just">
              <a:buNone/>
            </a:pPr>
            <a:r>
              <a:rPr lang="es-ES" dirty="0" smtClean="0"/>
              <a:t>	UNA </a:t>
            </a:r>
            <a:r>
              <a:rPr lang="es-ES" dirty="0" smtClean="0"/>
              <a:t>DE LAS DISTINCIONES QUE RECIBIÓ FUE LA MEDALLA ECHEGARAY </a:t>
            </a:r>
            <a:r>
              <a:rPr lang="es-ES" dirty="0" smtClean="0"/>
              <a:t>OTORGADA </a:t>
            </a:r>
            <a:r>
              <a:rPr lang="es-ES" dirty="0" smtClean="0"/>
              <a:t>POR </a:t>
            </a:r>
            <a:r>
              <a:rPr lang="es-ES" dirty="0" smtClean="0"/>
              <a:t>…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</a:t>
            </a:r>
            <a:r>
              <a:rPr lang="es-ES" sz="9600" dirty="0" smtClean="0">
                <a:solidFill>
                  <a:srgbClr val="FF0000"/>
                </a:solidFill>
              </a:rPr>
              <a:t>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/>
          <a:lstStyle/>
          <a:p>
            <a:pPr algn="ctr">
              <a:buNone/>
            </a:pPr>
            <a:r>
              <a:rPr lang="es-ES" dirty="0" smtClean="0"/>
              <a:t>NÚMERO </a:t>
            </a:r>
            <a:r>
              <a:rPr lang="es-ES" dirty="0" smtClean="0"/>
              <a:t>DE HIJOS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</a:t>
            </a:r>
            <a:r>
              <a:rPr lang="es-ES" sz="9600" dirty="0" smtClean="0">
                <a:solidFill>
                  <a:srgbClr val="FF0000"/>
                </a:solidFill>
              </a:rPr>
              <a:t>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 anchor="ctr"/>
          <a:lstStyle/>
          <a:p>
            <a:pPr algn="ctr">
              <a:buNone/>
            </a:pPr>
            <a:r>
              <a:rPr lang="es-ES" dirty="0" smtClean="0"/>
              <a:t>PARTE DEL ZAPATO DONDE DIBUJABA 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</a:t>
            </a:r>
            <a:r>
              <a:rPr lang="es-ES" dirty="0" smtClean="0"/>
              <a:t>POR</a:t>
            </a:r>
            <a:br>
              <a:rPr lang="es-ES" dirty="0" smtClean="0"/>
            </a:br>
            <a:r>
              <a:rPr lang="es-ES" dirty="0" smtClean="0"/>
              <a:t>   </a:t>
            </a:r>
            <a:r>
              <a:rPr lang="es-ES" sz="9600" dirty="0" smtClean="0">
                <a:solidFill>
                  <a:srgbClr val="FF0000"/>
                </a:solidFill>
              </a:rPr>
              <a:t>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/>
          <a:lstStyle/>
          <a:p>
            <a:pPr algn="ctr">
              <a:buNone/>
            </a:pPr>
            <a:r>
              <a:rPr lang="es-ES" dirty="0" smtClean="0"/>
              <a:t>SE DOCTORÓ POR </a:t>
            </a:r>
            <a:r>
              <a:rPr lang="es-ES" dirty="0" smtClean="0"/>
              <a:t>LA…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 </a:t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9600" dirty="0" smtClean="0">
                <a:solidFill>
                  <a:srgbClr val="FF0000"/>
                </a:solidFill>
              </a:rPr>
              <a:t>V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 anchor="ctr"/>
          <a:lstStyle/>
          <a:p>
            <a:pPr algn="ctr">
              <a:buNone/>
            </a:pPr>
            <a:r>
              <a:rPr lang="es-ES" dirty="0" smtClean="0"/>
              <a:t>EDAD A LA QUE LICENCIÓ EN MEDICINA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9600" dirty="0" smtClean="0">
                <a:solidFill>
                  <a:srgbClr val="FF0000"/>
                </a:solidFill>
              </a:rPr>
              <a:t>W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 anchor="ctr"/>
          <a:lstStyle/>
          <a:p>
            <a:pPr algn="just">
              <a:buNone/>
            </a:pPr>
            <a:r>
              <a:rPr lang="es-ES" dirty="0" smtClean="0"/>
              <a:t>	NOMBRE </a:t>
            </a:r>
            <a:r>
              <a:rPr lang="es-ES" dirty="0" smtClean="0"/>
              <a:t>DE UNA DE LAS UNIVERSIDADES POR LA QUE FUE NOMBRADO DOCTOR HONORIS </a:t>
            </a:r>
            <a:r>
              <a:rPr lang="es-ES" dirty="0" smtClean="0"/>
              <a:t>CAUSA.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CONTIENE LA  </a:t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9600" dirty="0" smtClean="0">
                <a:solidFill>
                  <a:srgbClr val="FF0000"/>
                </a:solidFill>
              </a:rPr>
              <a:t>X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 anchor="ctr"/>
          <a:lstStyle/>
          <a:p>
            <a:pPr algn="ctr">
              <a:buNone/>
            </a:pPr>
            <a:r>
              <a:rPr lang="es-ES" dirty="0" smtClean="0"/>
              <a:t>PARTE DE UNA NEURONA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CONTIENE LA</a:t>
            </a:r>
            <a:br>
              <a:rPr lang="es-ES" dirty="0" smtClean="0"/>
            </a:br>
            <a:r>
              <a:rPr lang="es-ES" dirty="0" smtClean="0"/>
              <a:t>   </a:t>
            </a:r>
            <a:r>
              <a:rPr lang="es-ES" sz="9600" dirty="0" smtClean="0">
                <a:solidFill>
                  <a:srgbClr val="FF0000"/>
                </a:solidFill>
              </a:rPr>
              <a:t>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	FENÓMENO </a:t>
            </a:r>
            <a:r>
              <a:rPr lang="es-ES" dirty="0" smtClean="0"/>
              <a:t>ATMOSFÉRICO QUE DEJÓ FULMINADO AL SACRISTÁN AL CER SOBRE EL CAMPANARIO Y QUE CUENTA COMO ANÉCDOTA IMPORTANTE PARA ÉL.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2088232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>EMPIEZA </a:t>
            </a:r>
            <a:r>
              <a:rPr lang="es-ES" dirty="0" smtClean="0"/>
              <a:t>POR</a:t>
            </a:r>
            <a:br>
              <a:rPr lang="es-ES" dirty="0" smtClean="0"/>
            </a:br>
            <a:r>
              <a:rPr lang="es-ES" dirty="0" smtClean="0"/>
              <a:t>   </a:t>
            </a:r>
            <a:r>
              <a:rPr lang="es-ES" sz="9600" dirty="0" smtClean="0">
                <a:solidFill>
                  <a:srgbClr val="FF0000"/>
                </a:solidFill>
              </a:rPr>
              <a:t>Z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633736"/>
          </a:xfrm>
        </p:spPr>
        <p:txBody>
          <a:bodyPr/>
          <a:lstStyle/>
          <a:p>
            <a:r>
              <a:rPr lang="es-ES" dirty="0" smtClean="0"/>
              <a:t>PROFESIÓN DE LA QUE FUE AYUDANTE EN SU JUVENTUD POR SER MAL ESTUDIANTE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 </a:t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9600" dirty="0" smtClean="0">
                <a:solidFill>
                  <a:srgbClr val="FF0000"/>
                </a:solidFill>
              </a:rPr>
              <a:t>A</a:t>
            </a:r>
            <a:endParaRPr lang="es-ES" sz="9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645025"/>
            <a:ext cx="8229600" cy="122413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LOCALIDAD DONDE VIVIÓ DURANTE SU NIÑEZ.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9600" dirty="0" smtClean="0">
                <a:solidFill>
                  <a:srgbClr val="FF0000"/>
                </a:solidFill>
              </a:rPr>
              <a:t>B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es-ES" dirty="0" smtClean="0"/>
              <a:t>	LABOR </a:t>
            </a:r>
            <a:r>
              <a:rPr lang="es-ES" dirty="0" smtClean="0"/>
              <a:t>QUE DESEMPEÑÓ DE PEQUEÑO PARA QUE APRECIASE EL VALOR DE LA ESCUELA. LE AYUDÓ PARA LA DISECCIÓN.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9600" dirty="0" smtClean="0">
                <a:solidFill>
                  <a:srgbClr val="FF0000"/>
                </a:solidFill>
              </a:rPr>
              <a:t>C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EL CEREBRO ESTÁ COMPUESTO POR ELLAS. HOY LAS LLAMAMOS NEURONAS Y GLÍAS.</a:t>
            </a:r>
          </a:p>
          <a:p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808312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</a:t>
            </a:r>
            <a:r>
              <a:rPr lang="es-ES" sz="9600" dirty="0" smtClean="0">
                <a:solidFill>
                  <a:srgbClr val="FF0000"/>
                </a:solidFill>
              </a:rPr>
              <a:t>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/>
          <a:lstStyle/>
          <a:p>
            <a:r>
              <a:rPr lang="es-ES" dirty="0" smtClean="0"/>
              <a:t>AFICIÓN QUE REALIZABA HASTA EN LOS TACONES DE LOS ZAPATOS!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448271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 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9600" dirty="0" smtClean="0">
                <a:solidFill>
                  <a:srgbClr val="FF0000"/>
                </a:solidFill>
              </a:rPr>
              <a:t>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501008"/>
            <a:ext cx="7704856" cy="3024336"/>
          </a:xfrm>
        </p:spPr>
        <p:txBody>
          <a:bodyPr anchor="ctr">
            <a:normAutofit/>
          </a:bodyPr>
          <a:lstStyle/>
          <a:p>
            <a:pPr algn="just"/>
            <a:r>
              <a:rPr lang="es-ES" dirty="0" smtClean="0"/>
              <a:t>ACONTECIMIENTO ASTRONÓMICO AL QUE LE LLEVÓ SU </a:t>
            </a:r>
            <a:r>
              <a:rPr lang="es-ES" dirty="0" smtClean="0"/>
              <a:t>PADRE POR </a:t>
            </a:r>
            <a:r>
              <a:rPr lang="es-ES" dirty="0" smtClean="0"/>
              <a:t>EL CUAL EL SOL QUEDA TOTALMENTE OCULTO.A PARTIR DE ÉL COMPRENDIÓ LA IMPORTANCIA DE LA CIENCIA Y DECIDIÓ EL CAMINO QUE QUERÍA TOMAR.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</a:t>
            </a:r>
            <a:r>
              <a:rPr lang="es-ES" sz="9600" dirty="0" smtClean="0">
                <a:solidFill>
                  <a:srgbClr val="FF0000"/>
                </a:solidFill>
              </a:rPr>
              <a:t>F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pPr algn="ctr">
              <a:buNone/>
            </a:pPr>
            <a:r>
              <a:rPr lang="es-ES" dirty="0" smtClean="0"/>
              <a:t>UNA DE SUS PASIONES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EMPIEZA POR 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9600" dirty="0" smtClean="0">
                <a:solidFill>
                  <a:srgbClr val="FF0000"/>
                </a:solidFill>
              </a:rPr>
              <a:t>G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NOMBRE DE LA GUERRA EN LA QUE PARTICIPÓ COMO MÉDICO MILITAR EN CUBA</a:t>
            </a: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264</Words>
  <Application>Microsoft Office PowerPoint</Application>
  <PresentationFormat>Presentación en pantalla (4:3)</PresentationFormat>
  <Paragraphs>58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D.SANTIAGO RAMÓN Y CAJAL</vt:lpstr>
      <vt:lpstr>Diapositiva 2</vt:lpstr>
      <vt:lpstr>EMPIEZA POR    A</vt:lpstr>
      <vt:lpstr>EMPIEZA POR    B</vt:lpstr>
      <vt:lpstr>EMPIEZA POR    C</vt:lpstr>
      <vt:lpstr>EMPIEZA POR    D</vt:lpstr>
      <vt:lpstr>EMPIEZA POR    E</vt:lpstr>
      <vt:lpstr>EMPIEZA POR    F</vt:lpstr>
      <vt:lpstr>EMPIEZA POR    G</vt:lpstr>
      <vt:lpstr>EMPIEZA POR    H</vt:lpstr>
      <vt:lpstr>EMPIEZA POR    I</vt:lpstr>
      <vt:lpstr>EMPIEZA POR    J</vt:lpstr>
      <vt:lpstr>EMPIEZA POR    K</vt:lpstr>
      <vt:lpstr>EMPIEZA POR    L</vt:lpstr>
      <vt:lpstr>EMPIEZA POR    M</vt:lpstr>
      <vt:lpstr>EMPIEZA POR    N</vt:lpstr>
      <vt:lpstr>CONTIENE LA    Ñ</vt:lpstr>
      <vt:lpstr>EMPIEZA POR    O</vt:lpstr>
      <vt:lpstr>EMPIEZA POR    P</vt:lpstr>
      <vt:lpstr>CONTIENE LA    Q</vt:lpstr>
      <vt:lpstr>EMPIEZA POR    R</vt:lpstr>
      <vt:lpstr>EMPIEZA POR    S</vt:lpstr>
      <vt:lpstr>EMPIEZA POR    T</vt:lpstr>
      <vt:lpstr>EMPIEZA POR    U</vt:lpstr>
      <vt:lpstr>EMPIEZA POR    V</vt:lpstr>
      <vt:lpstr>EMPIEZA POR    W</vt:lpstr>
      <vt:lpstr>CONTIENE LA    X</vt:lpstr>
      <vt:lpstr>CONTIENE LA    Y</vt:lpstr>
      <vt:lpstr>EMPIEZA POR    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D.SANTIAGO RAMÓN Y CAJAL</dc:title>
  <dc:creator>mbiarge</dc:creator>
  <cp:lastModifiedBy>porta_000</cp:lastModifiedBy>
  <cp:revision>43</cp:revision>
  <dcterms:created xsi:type="dcterms:W3CDTF">2017-11-06T19:44:14Z</dcterms:created>
  <dcterms:modified xsi:type="dcterms:W3CDTF">2017-11-06T22:12:20Z</dcterms:modified>
</cp:coreProperties>
</file>